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4"/>
  </p:notesMasterIdLst>
  <p:handoutMasterIdLst>
    <p:handoutMasterId r:id="rId15"/>
  </p:handoutMasterIdLst>
  <p:sldIdLst>
    <p:sldId id="285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0E80E4-8B4F-4831-86C0-D765FAB72BA4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FBE159-5500-40B1-83B7-877DB9DB19A6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1163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9B908-4FA8-4A78-AB44-86D5FE08F4CD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FF3C83-001D-4CF5-9F32-F80581AE4F2B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62EFE1-5E2E-48E7-9E0A-EECE26158023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F6C05-7FD3-4630-9A9D-59F743DB7A27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AA761-1B9B-4FEE-8749-810A3FCE6057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9E13E-95F5-4CF3-A965-1E1756C494A6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17DD1-A76E-4CAC-9594-C01D6B63601A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F7E32-6FE7-45FE-A633-55E86874BE29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A7C0D-0222-4541-81B9-5E6CF9F4C635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740AB6-A88C-4388-873C-1CE26E1A3FBB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192E969D-CB13-4AFF-A0C9-512F923B1610}" type="datetime1">
              <a:rPr lang="ru-RU" noProof="1" smtClean="0"/>
              <a:t>18.01.2021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3E6CB57-23FF-4C29-8010-801EF7EAB050}" type="datetime1">
              <a:rPr lang="ru-RU" noProof="1" smtClean="0"/>
              <a:pPr/>
              <a:t>18.01.2021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en-US" sz="7200" noProof="1">
                <a:solidFill>
                  <a:schemeClr val="tx1"/>
                </a:solidFill>
              </a:rPr>
              <a:t>TETRIS</a:t>
            </a:r>
            <a:endParaRPr lang="ru-RU" sz="7200" noProof="1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noProof="1">
                <a:solidFill>
                  <a:srgbClr val="FFFFFF"/>
                </a:solidFill>
              </a:rPr>
              <a:t>Проект подготовили</a:t>
            </a:r>
            <a:r>
              <a:rPr lang="en-US" noProof="1">
                <a:solidFill>
                  <a:srgbClr val="FFFFFF"/>
                </a:solidFill>
              </a:rPr>
              <a:t>:</a:t>
            </a:r>
          </a:p>
          <a:p>
            <a:pPr rtl="0"/>
            <a:r>
              <a:rPr lang="ru-RU" noProof="1">
                <a:solidFill>
                  <a:srgbClr val="FFFFFF"/>
                </a:solidFill>
              </a:rPr>
              <a:t>Леон Кирилл</a:t>
            </a:r>
          </a:p>
          <a:p>
            <a:pPr rtl="0"/>
            <a:r>
              <a:rPr lang="ru-RU" noProof="1">
                <a:solidFill>
                  <a:srgbClr val="FFFFFF"/>
                </a:solidFill>
              </a:rPr>
              <a:t>Поздняков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45BB03-5E4B-47C9-898A-4CBABED8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99" y="0"/>
            <a:ext cx="1220329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E99E04-AB72-4F56-86D4-EAD69EF8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4" y="1730621"/>
            <a:ext cx="6135432" cy="3693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502795-D7D4-413B-B9EF-7AAD2C5615AF}"/>
              </a:ext>
            </a:extLst>
          </p:cNvPr>
          <p:cNvSpPr txBox="1"/>
          <p:nvPr/>
        </p:nvSpPr>
        <p:spPr>
          <a:xfrm>
            <a:off x="4489621" y="498783"/>
            <a:ext cx="321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Н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емного об игре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CD8785-1181-4E91-A6A5-33F4543E2FEB}"/>
              </a:ext>
            </a:extLst>
          </p:cNvPr>
          <p:cNvSpPr txBox="1"/>
          <p:nvPr/>
        </p:nvSpPr>
        <p:spPr>
          <a:xfrm>
            <a:off x="7702378" y="1730621"/>
            <a:ext cx="37482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Тетрис – это игра головоломка, созданная российским программистом Алексеем Пажитновым в 1984 году.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Правила игры довольно просты игроку случайным образом выдаются фигурки-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тетромино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которых он должен составить горизонтальную линию.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Игрок может двигать фигурку по горизонтали, ускорять её падение, а также поворачивать по часовой стрелке на 90 градусов.</a:t>
            </a:r>
          </a:p>
        </p:txBody>
      </p:sp>
    </p:spTree>
    <p:extLst>
      <p:ext uri="{BB962C8B-B14F-4D97-AF65-F5344CB8AC3E}">
        <p14:creationId xmlns:p14="http://schemas.microsoft.com/office/powerpoint/2010/main" val="12324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ace - Polish Space Industry Association">
            <a:extLst>
              <a:ext uri="{FF2B5EF4-FFF2-40B4-BE49-F238E27FC236}">
                <a16:creationId xmlns:a16="http://schemas.microsoft.com/office/drawing/2014/main" id="{93464C1B-8F68-4DCD-9BDD-CF8162E98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A88A8-CC60-49F8-B8C0-0BE1C0912219}"/>
              </a:ext>
            </a:extLst>
          </p:cNvPr>
          <p:cNvSpPr txBox="1"/>
          <p:nvPr/>
        </p:nvSpPr>
        <p:spPr>
          <a:xfrm>
            <a:off x="4835611" y="700216"/>
            <a:ext cx="252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FB8BE-55FC-4816-BA94-E6980415CE30}"/>
              </a:ext>
            </a:extLst>
          </p:cNvPr>
          <p:cNvSpPr txBox="1"/>
          <p:nvPr/>
        </p:nvSpPr>
        <p:spPr>
          <a:xfrm>
            <a:off x="885567" y="1949392"/>
            <a:ext cx="2570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игрового поля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8C6BB-9044-4365-A5FE-FB53414E99AA}"/>
              </a:ext>
            </a:extLst>
          </p:cNvPr>
          <p:cNvSpPr txBox="1"/>
          <p:nvPr/>
        </p:nvSpPr>
        <p:spPr>
          <a:xfrm>
            <a:off x="885567" y="4356160"/>
            <a:ext cx="2351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Отрисовка фигурок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6E755-6B18-4FCA-AED2-09F7ECEE0D45}"/>
              </a:ext>
            </a:extLst>
          </p:cNvPr>
          <p:cNvSpPr txBox="1"/>
          <p:nvPr/>
        </p:nvSpPr>
        <p:spPr>
          <a:xfrm>
            <a:off x="4508156" y="1826280"/>
            <a:ext cx="3517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логики игры с помощью функций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72D6B-EADF-468A-BDE4-3C2C1C154999}"/>
              </a:ext>
            </a:extLst>
          </p:cNvPr>
          <p:cNvSpPr txBox="1"/>
          <p:nvPr/>
        </p:nvSpPr>
        <p:spPr>
          <a:xfrm>
            <a:off x="4508156" y="4448492"/>
            <a:ext cx="300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боковой панели с данными игры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FE71A-D3F3-43D6-AF03-DCDE6B0A672B}"/>
              </a:ext>
            </a:extLst>
          </p:cNvPr>
          <p:cNvSpPr txBox="1"/>
          <p:nvPr/>
        </p:nvSpPr>
        <p:spPr>
          <a:xfrm>
            <a:off x="8855676" y="2786500"/>
            <a:ext cx="3113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дополнительных анимации и добавление звуков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44517D0-EE30-436E-B76A-C4D1EC623B79}"/>
              </a:ext>
            </a:extLst>
          </p:cNvPr>
          <p:cNvCxnSpPr/>
          <p:nvPr/>
        </p:nvCxnSpPr>
        <p:spPr>
          <a:xfrm>
            <a:off x="1721708" y="2780389"/>
            <a:ext cx="0" cy="15757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72DA44A-4306-4C00-97AC-8B16F50C3D8E}"/>
              </a:ext>
            </a:extLst>
          </p:cNvPr>
          <p:cNvCxnSpPr>
            <a:cxnSpLocks/>
          </p:cNvCxnSpPr>
          <p:nvPr/>
        </p:nvCxnSpPr>
        <p:spPr>
          <a:xfrm flipV="1">
            <a:off x="2626841" y="2657277"/>
            <a:ext cx="1773709" cy="17464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E26998B-C515-48FE-AEB8-BD0F74DEE32F}"/>
              </a:ext>
            </a:extLst>
          </p:cNvPr>
          <p:cNvCxnSpPr>
            <a:cxnSpLocks/>
          </p:cNvCxnSpPr>
          <p:nvPr/>
        </p:nvCxnSpPr>
        <p:spPr>
          <a:xfrm>
            <a:off x="5715000" y="2657277"/>
            <a:ext cx="0" cy="17464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E2FFC4C-0D5F-40AF-8863-FB822C9FDBC8}"/>
              </a:ext>
            </a:extLst>
          </p:cNvPr>
          <p:cNvCxnSpPr/>
          <p:nvPr/>
        </p:nvCxnSpPr>
        <p:spPr>
          <a:xfrm flipV="1">
            <a:off x="7514967" y="3369276"/>
            <a:ext cx="1110049" cy="11780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26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NASA App Lets You Virtually Tour Space">
            <a:extLst>
              <a:ext uri="{FF2B5EF4-FFF2-40B4-BE49-F238E27FC236}">
                <a16:creationId xmlns:a16="http://schemas.microsoft.com/office/drawing/2014/main" id="{F56D492A-4474-4260-A876-F663AE62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7A71C8-C50B-4ECC-8262-78714447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3" y="1403779"/>
            <a:ext cx="2378024" cy="4923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92CE85-A3FE-4CCD-8F80-121A0A7C6318}"/>
              </a:ext>
            </a:extLst>
          </p:cNvPr>
          <p:cNvSpPr txBox="1"/>
          <p:nvPr/>
        </p:nvSpPr>
        <p:spPr>
          <a:xfrm>
            <a:off x="3829565" y="512116"/>
            <a:ext cx="4532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игрового поля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D453F-1400-4333-96C8-C3B0EB64A17B}"/>
              </a:ext>
            </a:extLst>
          </p:cNvPr>
          <p:cNvSpPr txBox="1"/>
          <p:nvPr/>
        </p:nvSpPr>
        <p:spPr>
          <a:xfrm>
            <a:off x="4898681" y="1403779"/>
            <a:ext cx="61536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Игровое поле мы создали с помощью модуля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этого мы просто  отобразили пустые прямоугольники с заданными сторонами  и рамками</a:t>
            </a:r>
          </a:p>
        </p:txBody>
      </p:sp>
    </p:spTree>
    <p:extLst>
      <p:ext uri="{BB962C8B-B14F-4D97-AF65-F5344CB8AC3E}">
        <p14:creationId xmlns:p14="http://schemas.microsoft.com/office/powerpoint/2010/main" val="327148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Why is space a vacuum? | Live Science">
            <a:extLst>
              <a:ext uri="{FF2B5EF4-FFF2-40B4-BE49-F238E27FC236}">
                <a16:creationId xmlns:a16="http://schemas.microsoft.com/office/drawing/2014/main" id="{E90A0895-655E-459D-8747-B50A6BEC4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00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C387D-C251-4B63-8E09-F5BA54927282}"/>
              </a:ext>
            </a:extLst>
          </p:cNvPr>
          <p:cNvSpPr txBox="1"/>
          <p:nvPr/>
        </p:nvSpPr>
        <p:spPr>
          <a:xfrm>
            <a:off x="4281819" y="453288"/>
            <a:ext cx="36283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Отрисовка фигурок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6F82F8-77BF-4040-917C-726F576F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492" y="2936021"/>
            <a:ext cx="4707014" cy="212878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EB2551-2DE6-4C0A-8BE8-96630A38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595" y="1178597"/>
            <a:ext cx="2000804" cy="19599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04930D-07C7-48C4-AF18-B254CBB79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18" y="1192484"/>
            <a:ext cx="1955856" cy="19321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15F62A-B6B2-4A17-86AD-64E2FEFCC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85" y="4558545"/>
            <a:ext cx="1955856" cy="19944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CDB7BD-9EC6-42D2-BFE8-61CB5D99F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379" y="4710578"/>
            <a:ext cx="2263236" cy="19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ow in space: A cutting-edge satellite the size of a shoebox built by  students">
            <a:extLst>
              <a:ext uri="{FF2B5EF4-FFF2-40B4-BE49-F238E27FC236}">
                <a16:creationId xmlns:a16="http://schemas.microsoft.com/office/drawing/2014/main" id="{BA7A250E-F4F8-4E9E-BEE3-0621DDB9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3FCC8-B9C7-48FA-AA79-E6DC57A4C0E3}"/>
              </a:ext>
            </a:extLst>
          </p:cNvPr>
          <p:cNvSpPr txBox="1"/>
          <p:nvPr/>
        </p:nvSpPr>
        <p:spPr>
          <a:xfrm>
            <a:off x="4895850" y="358259"/>
            <a:ext cx="2400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Логика игры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756B9-745F-456C-82D7-FCFC5ACD857A}"/>
              </a:ext>
            </a:extLst>
          </p:cNvPr>
          <p:cNvSpPr txBox="1"/>
          <p:nvPr/>
        </p:nvSpPr>
        <p:spPr>
          <a:xfrm>
            <a:off x="6396038" y="1701343"/>
            <a:ext cx="54625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чтобы управлять различными процессами в игре мы создавали функции, каждая их которых выполняет определённую роль в игре. Основными функциями в нашей программе я являются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функция, не позволяющая выйти заграницу, функция получения рекорда, функция обновления рекорда. Остальная часть программы выполнена в цикле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while.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CC87CE-4420-49FB-BA6B-E483A60A7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1" y="1072961"/>
            <a:ext cx="5564636" cy="50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8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ESA - ESA Permanent Mission in Russia">
            <a:extLst>
              <a:ext uri="{FF2B5EF4-FFF2-40B4-BE49-F238E27FC236}">
                <a16:creationId xmlns:a16="http://schemas.microsoft.com/office/drawing/2014/main" id="{3F90EB90-2E3D-43D0-AF08-A1D254567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32D526-1E3F-4D3D-9888-DA8D8034E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952" y="606857"/>
            <a:ext cx="1644334" cy="5301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B136A-53D3-4530-8BC1-2C60C857CC7F}"/>
              </a:ext>
            </a:extLst>
          </p:cNvPr>
          <p:cNvSpPr txBox="1"/>
          <p:nvPr/>
        </p:nvSpPr>
        <p:spPr>
          <a:xfrm>
            <a:off x="5460207" y="770230"/>
            <a:ext cx="4748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боковой панели с данными игры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AE078-99F1-4E61-B5EA-36335FAA7B4A}"/>
              </a:ext>
            </a:extLst>
          </p:cNvPr>
          <p:cNvSpPr txBox="1"/>
          <p:nvPr/>
        </p:nvSpPr>
        <p:spPr>
          <a:xfrm>
            <a:off x="5029624" y="2617678"/>
            <a:ext cx="614362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боковой панели нашей игры располагается её название, рекорд и текущий счёт при обновлении рекорда счёт обновится.</a:t>
            </a:r>
          </a:p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Также на боковой стороне отображается следующая фигурка, которая появится на игровом поле</a:t>
            </a:r>
          </a:p>
        </p:txBody>
      </p:sp>
    </p:spTree>
    <p:extLst>
      <p:ext uri="{BB962C8B-B14F-4D97-AF65-F5344CB8AC3E}">
        <p14:creationId xmlns:p14="http://schemas.microsoft.com/office/powerpoint/2010/main" val="222442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A6EE8C-7DFA-4F37-AB29-272BA2B9272A}"/>
              </a:ext>
            </a:extLst>
          </p:cNvPr>
          <p:cNvSpPr txBox="1"/>
          <p:nvPr/>
        </p:nvSpPr>
        <p:spPr>
          <a:xfrm>
            <a:off x="3357563" y="1429821"/>
            <a:ext cx="61626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дополнительных анимации и добавление звуков</a:t>
            </a:r>
          </a:p>
        </p:txBody>
      </p:sp>
      <p:pic>
        <p:nvPicPr>
          <p:cNvPr id="6152" name="Picture 8" descr="A Freshly Cooked Meal In Space? - Pioneering Minds">
            <a:extLst>
              <a:ext uri="{FF2B5EF4-FFF2-40B4-BE49-F238E27FC236}">
                <a16:creationId xmlns:a16="http://schemas.microsoft.com/office/drawing/2014/main" id="{914F0429-8F64-450D-BC66-573619E4B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C07DF-1A48-41C1-B7BD-B60B033C4283}"/>
              </a:ext>
            </a:extLst>
          </p:cNvPr>
          <p:cNvSpPr txBox="1"/>
          <p:nvPr/>
        </p:nvSpPr>
        <p:spPr>
          <a:xfrm>
            <a:off x="3336131" y="329058"/>
            <a:ext cx="55197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дополнительных анимации и добавление звуков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A3748F-87F4-4F84-82E7-449E94E2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79" y="1586890"/>
            <a:ext cx="3636168" cy="46999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8DB054-8BF9-4EE1-9D68-A858D26322C6}"/>
              </a:ext>
            </a:extLst>
          </p:cNvPr>
          <p:cNvSpPr txBox="1"/>
          <p:nvPr/>
        </p:nvSpPr>
        <p:spPr>
          <a:xfrm>
            <a:off x="5343526" y="2044034"/>
            <a:ext cx="61626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Когда следующая фигурка не помещается на поле игрок проигрывает, счет обнуляется и если он был больше рекорда, то тот в свою очередь обновляется. В конце игры мы добавили анимацию при проигрыше всё игровое поле заполняется плитками случайного цвета.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В игре также присутствуют звуки. Мы добавили фоновую музыку, а также звук появления плиток. Фоновой музыкой можно управлять кнопка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“1”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останавливает/запускает воспроизведение музыки, кнопки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“2”,  “3” –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уменьшают, увеличивают громкость соответственно.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419408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rtificial intelligence arms race accelerating in space - SpaceNews">
            <a:extLst>
              <a:ext uri="{FF2B5EF4-FFF2-40B4-BE49-F238E27FC236}">
                <a16:creationId xmlns:a16="http://schemas.microsoft.com/office/drawing/2014/main" id="{86EB722F-94CB-43CA-9558-CD8AA81C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06077E-862D-44CB-994D-3BD7737DF551}"/>
              </a:ext>
            </a:extLst>
          </p:cNvPr>
          <p:cNvSpPr txBox="1"/>
          <p:nvPr/>
        </p:nvSpPr>
        <p:spPr>
          <a:xfrm>
            <a:off x="3200995" y="3013501"/>
            <a:ext cx="579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371233562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8_TF56596226.potx" id="{D2167EBB-772B-42BB-B91D-40A7056DDBD1}" vid="{12BCA95D-5DC3-49D9-88C8-8645D35FAFA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purl.org/dc/elements/1.1/"/>
    <ds:schemaRef ds:uri="71af3243-3dd4-4a8d-8c0d-dd76da1f02a5"/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tf56596226_win32</Template>
  <TotalTime>169</TotalTime>
  <Words>318</Words>
  <Application>Microsoft Office PowerPoint</Application>
  <PresentationFormat>Широкоэкранный</PresentationFormat>
  <Paragraphs>30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Times New Roman</vt:lpstr>
      <vt:lpstr>Посылка</vt:lpstr>
      <vt:lpstr>TETRIS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</dc:title>
  <dc:creator>Kirill</dc:creator>
  <cp:lastModifiedBy>Kirill</cp:lastModifiedBy>
  <cp:revision>17</cp:revision>
  <dcterms:created xsi:type="dcterms:W3CDTF">2021-01-18T20:02:09Z</dcterms:created>
  <dcterms:modified xsi:type="dcterms:W3CDTF">2021-01-18T22:52:09Z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